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99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AE77-7F3D-4A0D-B809-C64AFEC8866F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AF1CE-166C-4C7B-A2F9-7DD862AA4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113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AE77-7F3D-4A0D-B809-C64AFEC8866F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AF1CE-166C-4C7B-A2F9-7DD862AA4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415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AE77-7F3D-4A0D-B809-C64AFEC8866F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AF1CE-166C-4C7B-A2F9-7DD862AA4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401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AE77-7F3D-4A0D-B809-C64AFEC8866F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AF1CE-166C-4C7B-A2F9-7DD862AA4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302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AE77-7F3D-4A0D-B809-C64AFEC8866F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AF1CE-166C-4C7B-A2F9-7DD862AA4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682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AE77-7F3D-4A0D-B809-C64AFEC8866F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AF1CE-166C-4C7B-A2F9-7DD862AA4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85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AE77-7F3D-4A0D-B809-C64AFEC8866F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AF1CE-166C-4C7B-A2F9-7DD862AA4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5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AE77-7F3D-4A0D-B809-C64AFEC8866F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AF1CE-166C-4C7B-A2F9-7DD862AA4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09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AE77-7F3D-4A0D-B809-C64AFEC8866F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AF1CE-166C-4C7B-A2F9-7DD862AA4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10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AE77-7F3D-4A0D-B809-C64AFEC8866F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AF1CE-166C-4C7B-A2F9-7DD862AA4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82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AE77-7F3D-4A0D-B809-C64AFEC8866F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AF1CE-166C-4C7B-A2F9-7DD862AA4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666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2AE77-7F3D-4A0D-B809-C64AFEC8866F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AF1CE-166C-4C7B-A2F9-7DD862AA4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74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94ABAF6-6511-4B73-8167-675EA51481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54"/>
          <a:stretch/>
        </p:blipFill>
        <p:spPr>
          <a:xfrm>
            <a:off x="0" y="0"/>
            <a:ext cx="9151907" cy="685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71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4C678D-CCED-4D69-861A-5075ACD016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54"/>
          <a:stretch/>
        </p:blipFill>
        <p:spPr>
          <a:xfrm rot="16200000">
            <a:off x="-758272" y="1523574"/>
            <a:ext cx="6100995" cy="45678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4F11087-9D6E-41A4-A511-8F6EF84986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54"/>
          <a:stretch/>
        </p:blipFill>
        <p:spPr>
          <a:xfrm rot="16200000">
            <a:off x="3801274" y="1523574"/>
            <a:ext cx="6100999" cy="456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18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Chuk</dc:creator>
  <cp:lastModifiedBy>Rob Chuk</cp:lastModifiedBy>
  <cp:revision>10</cp:revision>
  <cp:lastPrinted>2019-10-09T00:36:33Z</cp:lastPrinted>
  <dcterms:created xsi:type="dcterms:W3CDTF">2019-10-03T22:50:57Z</dcterms:created>
  <dcterms:modified xsi:type="dcterms:W3CDTF">2019-10-09T00:38:06Z</dcterms:modified>
</cp:coreProperties>
</file>